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7B378-0E8C-4BE2-976B-B91844BCE4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AC43D8-8365-09C0-EF6B-1BF6E7A2A9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ADDD52-F8F2-7673-C7C0-A60701C46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92247-1D1C-4DA5-B3AA-98050F139E10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CE448B-1E4D-2ECE-3BB6-E9D8A28AC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74EB77-BA9E-3495-58EF-B13357CAC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81130-7198-4089-93DB-A9E421C9F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689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F783E-9673-C7E9-9EEA-B2604E130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DF8862-31F7-1882-982D-E2637A284A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467F1C-8CC5-EFA9-F40D-0B8D299CD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92247-1D1C-4DA5-B3AA-98050F139E10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161B2A-5332-A376-B18D-D1618D6AA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8C9003-EC4E-4DD5-A089-854EF5B1C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81130-7198-4089-93DB-A9E421C9F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559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9B8ED5-098F-8E85-F000-4CDEB77108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62E45C-989E-AAC7-5076-558AB2863C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809C54-83A2-2811-0FC2-3625BA57A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92247-1D1C-4DA5-B3AA-98050F139E10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59086A-48AE-63B9-CB03-2F633786C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99809B-9DB5-1CE0-603E-83D847B44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81130-7198-4089-93DB-A9E421C9F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765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C9AC9-1CF3-AF56-F05A-9818FED95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B0C2E3-ACC3-518B-03BA-6F35551D46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AD23C1-E440-6DD4-25C5-AE53E68B0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92247-1D1C-4DA5-B3AA-98050F139E10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B09A1D-24EB-E787-3CB4-C1E7375DE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4D5C64-6612-E160-3E2E-8F4B35774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81130-7198-4089-93DB-A9E421C9F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662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E2854-B348-E7EC-CA77-38A0AC154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980029-F80B-62AB-1ED0-870E586964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4CA9C9-E72F-10D5-84FE-2BC95A744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92247-1D1C-4DA5-B3AA-98050F139E10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7A218F-4410-2EA5-20D0-DF63EF426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42F2CB-7013-9D64-F65D-5CE5E191C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81130-7198-4089-93DB-A9E421C9F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518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AF82F-36B6-E461-5F5E-60641114F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7D4956-E385-94F1-13D9-84779BE25C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9F2A6A-2E96-C49F-3DC9-2DF4508709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67AE5B-424F-A110-8975-9E9EF1C75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92247-1D1C-4DA5-B3AA-98050F139E10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5D4C9C-A326-A585-E4FA-028CF0A8B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800E2B-D6A6-857D-8FDF-BF2E1EC41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81130-7198-4089-93DB-A9E421C9F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289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95A7C-4B3D-CD5C-3C98-AEE5E002F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784FEA-6B96-FA08-B608-14CD1F5390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049B4C-51C3-2262-2754-AB8F7B0E49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D04D08-56AB-FADF-92EC-F269DACC6A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FF1153-A020-5C41-767E-7A5B56F981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91D48E-B566-81A5-0DC3-80085202B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92247-1D1C-4DA5-B3AA-98050F139E10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F5BF4B7-6561-43FA-798B-8EB55EAE6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5D9D9AF-E14B-563F-8FD9-E5948B774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81130-7198-4089-93DB-A9E421C9F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244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C1825-7A7A-595F-0287-F88F7B208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72BD4A-359F-9960-85D6-0E5B470AB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92247-1D1C-4DA5-B3AA-98050F139E10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3F5266-4F73-F4DF-7236-68164F710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D23036-F9A1-7856-472D-C4B67A791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81130-7198-4089-93DB-A9E421C9F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904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333226-A895-C3DE-D02A-309609035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92247-1D1C-4DA5-B3AA-98050F139E10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C4B9A2-3928-F51D-6171-A6F746BDF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0B5BB4-CE18-A84D-887A-24444ECD7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81130-7198-4089-93DB-A9E421C9F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054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30DE6-756A-22FD-5BD1-110BF9CD2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EF9898-5B01-5F65-0DD3-F19B4707AE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B86878-261B-1A0C-7E64-1FA39B3012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CB19C4-AD10-36BE-537A-2A327F06E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92247-1D1C-4DA5-B3AA-98050F139E10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C4F8F4-3EDF-EC1C-6D15-55CE4742E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3071BE-51D3-8E84-9279-E4964DD08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81130-7198-4089-93DB-A9E421C9F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21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AC0A1-6D98-3D6F-E784-8AE5066AD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6597F78-8FED-2BF4-4953-39E20934AD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3CC991-A233-522B-1945-062B0F67FB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0B3842-0995-4289-3E36-293884C7A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92247-1D1C-4DA5-B3AA-98050F139E10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D002BD-DCAF-65E2-29E4-9E0CBA65C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A2D2C6-9A64-76F3-343A-23D6744DD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81130-7198-4089-93DB-A9E421C9F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754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327AC49-3FAA-4A05-24D2-44B35272A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C507C6-3DC2-27E9-F5C8-F7063A8086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509FF5-F998-E851-B0FD-1AF3EF2B4B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192247-1D1C-4DA5-B3AA-98050F139E10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E54B94-3282-2FFF-ED86-69F92D5FDF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68AC8-08BC-1B04-EC07-881347AA51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C81130-7198-4089-93DB-A9E421C9F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439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13D6615-3687-1395-B0F9-EA0341B964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9010"/>
            <a:ext cx="12191999" cy="685799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CAADEA2-31D3-E7CB-5008-10DA8AE0CC71}"/>
              </a:ext>
            </a:extLst>
          </p:cNvPr>
          <p:cNvSpPr txBox="1"/>
          <p:nvPr/>
        </p:nvSpPr>
        <p:spPr>
          <a:xfrm>
            <a:off x="2771452" y="1302589"/>
            <a:ext cx="8515473" cy="37548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a-IR" sz="2000" b="1" dirty="0">
                <a:cs typeface="Titr" panose="00000700000000000000" pitchFamily="2" charset="-78"/>
              </a:rPr>
              <a:t>توضیحات: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2000" dirty="0">
                <a:cs typeface="Titr" panose="00000700000000000000" pitchFamily="2" charset="-78"/>
              </a:rPr>
              <a:t>اسلاید ها به طور کلی در مجموع 25 خط شوند.(شامل رفرنس ها هم میباشد.)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2000" dirty="0">
                <a:cs typeface="Titr" panose="00000700000000000000" pitchFamily="2" charset="-78"/>
              </a:rPr>
              <a:t> فونت </a:t>
            </a:r>
            <a:r>
              <a:rPr lang="en-US" sz="2000" dirty="0">
                <a:cs typeface="Titr" panose="00000700000000000000" pitchFamily="2" charset="-78"/>
              </a:rPr>
              <a:t>B</a:t>
            </a:r>
            <a:r>
              <a:rPr lang="fa-IR" sz="2000" dirty="0">
                <a:cs typeface="Titr" panose="00000700000000000000" pitchFamily="2" charset="-78"/>
              </a:rPr>
              <a:t> نازنین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2000" dirty="0">
                <a:cs typeface="Titr" panose="00000700000000000000" pitchFamily="2" charset="-78"/>
              </a:rPr>
              <a:t>سایز 25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2000" dirty="0">
                <a:cs typeface="Titr" panose="00000700000000000000" pitchFamily="2" charset="-78"/>
              </a:rPr>
              <a:t>تعداد رفرنس ها حداکثر 5 رفرنس انتخاب شوند.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2000" dirty="0">
                <a:cs typeface="Titr" panose="00000700000000000000" pitchFamily="2" charset="-78"/>
              </a:rPr>
              <a:t>واژگان کلیدی و چکیده در پاور نباشند.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2000" dirty="0">
                <a:cs typeface="Titr" panose="00000700000000000000" pitchFamily="2" charset="-78"/>
              </a:rPr>
              <a:t>متن مقاله نباید کپی پیست شود و در پاور قرار گیرد باید به صورت خلاصه و واضح نوشته شود.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2000" dirty="0">
                <a:cs typeface="Titr" panose="00000700000000000000" pitchFamily="2" charset="-78"/>
              </a:rPr>
              <a:t>فرمت اماده کردن جهت ارائه پوستر و سخنرانی یکسان است.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endParaRPr lang="fa-IR" sz="2000" dirty="0">
              <a:cs typeface="Titr" panose="00000700000000000000" pitchFamily="2" charset="-78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2000" b="1" dirty="0">
                <a:cs typeface="Titr" panose="00000700000000000000" pitchFamily="2" charset="-78"/>
              </a:rPr>
              <a:t>توجه : پس از اماده کردن فایل پاور طبق فرمت بالا این صفحه پاک گردد.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2000" b="1" dirty="0">
                <a:cs typeface="Titr" panose="00000700000000000000" pitchFamily="2" charset="-78"/>
              </a:rPr>
              <a:t>توجه: بعد از تکمیل این پاور در </a:t>
            </a:r>
            <a:r>
              <a:rPr lang="fa-IR" sz="2000" b="1">
                <a:cs typeface="Titr" panose="00000700000000000000" pitchFamily="2" charset="-78"/>
              </a:rPr>
              <a:t>سایت همایش بارگزاری </a:t>
            </a:r>
            <a:r>
              <a:rPr lang="fa-IR" sz="2000" b="1" dirty="0">
                <a:cs typeface="Titr" panose="00000700000000000000" pitchFamily="2" charset="-78"/>
              </a:rPr>
              <a:t>کنید.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634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823C4A-4289-95EF-86B3-819D9D53ED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982A782E-86B0-60A0-9B90-7B1DDE04B7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51258" y="1330476"/>
            <a:ext cx="9144000" cy="1095090"/>
          </a:xfrm>
        </p:spPr>
        <p:txBody>
          <a:bodyPr/>
          <a:lstStyle/>
          <a:p>
            <a:r>
              <a:rPr lang="fa-IR" dirty="0">
                <a:cs typeface="Titr" panose="00000700000000000000" pitchFamily="2" charset="-78"/>
              </a:rPr>
              <a:t>عنوان مقاله:</a:t>
            </a:r>
            <a:endParaRPr lang="en-AU" dirty="0">
              <a:cs typeface="Titr" panose="00000700000000000000" pitchFamily="2" charset="-78"/>
            </a:endParaRPr>
          </a:p>
          <a:p>
            <a:endParaRPr lang="en-US" dirty="0">
              <a:cs typeface="Titr" panose="00000700000000000000" pitchFamily="2" charset="-78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3767A9BE-BF2B-6719-F071-B5C0E4A1EDB3}"/>
              </a:ext>
            </a:extLst>
          </p:cNvPr>
          <p:cNvSpPr txBox="1">
            <a:spLocks/>
          </p:cNvSpPr>
          <p:nvPr/>
        </p:nvSpPr>
        <p:spPr>
          <a:xfrm>
            <a:off x="1687629" y="2561006"/>
            <a:ext cx="9144000" cy="1095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EG" dirty="0">
                <a:cs typeface="Titr" panose="00000700000000000000" pitchFamily="2" charset="-78"/>
              </a:rPr>
              <a:t>نوي</a:t>
            </a:r>
            <a:r>
              <a:rPr lang="fa-IR" dirty="0">
                <a:cs typeface="Titr" panose="00000700000000000000" pitchFamily="2" charset="-78"/>
              </a:rPr>
              <a:t>سندگان:</a:t>
            </a:r>
            <a:endParaRPr lang="en-AU" dirty="0">
              <a:cs typeface="Titr" panose="00000700000000000000" pitchFamily="2" charset="-78"/>
            </a:endParaRPr>
          </a:p>
          <a:p>
            <a:endParaRPr lang="en-US" dirty="0">
              <a:cs typeface="Titr" panose="00000700000000000000" pitchFamily="2" charset="-78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E97F5FB7-3702-2A55-D011-027F0BAE039C}"/>
              </a:ext>
            </a:extLst>
          </p:cNvPr>
          <p:cNvSpPr txBox="1">
            <a:spLocks/>
          </p:cNvSpPr>
          <p:nvPr/>
        </p:nvSpPr>
        <p:spPr>
          <a:xfrm>
            <a:off x="1851258" y="3791536"/>
            <a:ext cx="9144000" cy="1095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dirty="0">
                <a:cs typeface="Titr" panose="00000700000000000000" pitchFamily="2" charset="-78"/>
              </a:rPr>
              <a:t>ارائه دهنده:</a:t>
            </a:r>
            <a:endParaRPr lang="en-AU" dirty="0">
              <a:cs typeface="Titr" panose="00000700000000000000" pitchFamily="2" charset="-78"/>
            </a:endParaRPr>
          </a:p>
          <a:p>
            <a:endParaRPr lang="en-US" dirty="0">
              <a:cs typeface="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52832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823C4A-4289-95EF-86B3-819D9D53ED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982A782E-86B0-60A0-9B90-7B1DDE04B7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0395" y="1330475"/>
            <a:ext cx="10924673" cy="5070325"/>
          </a:xfrm>
        </p:spPr>
        <p:txBody>
          <a:bodyPr/>
          <a:lstStyle/>
          <a:p>
            <a:pPr algn="r"/>
            <a:r>
              <a:rPr lang="fa-IR" dirty="0">
                <a:cs typeface="Titr" panose="00000700000000000000" pitchFamily="2" charset="-78"/>
              </a:rPr>
              <a:t>مقدمه:</a:t>
            </a:r>
            <a:endParaRPr lang="en-US" dirty="0">
              <a:cs typeface="Titr" panose="00000700000000000000" pitchFamily="2" charset="-78"/>
            </a:endParaRPr>
          </a:p>
          <a:p>
            <a:pPr algn="r"/>
            <a:endParaRPr lang="en-US" dirty="0">
              <a:cs typeface="Titr" panose="00000700000000000000" pitchFamily="2" charset="-78"/>
            </a:endParaRPr>
          </a:p>
          <a:p>
            <a:pPr algn="r"/>
            <a:endParaRPr lang="en-US" dirty="0">
              <a:cs typeface="Titr" panose="00000700000000000000" pitchFamily="2" charset="-78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E97F5FB7-3702-2A55-D011-027F0BAE039C}"/>
              </a:ext>
            </a:extLst>
          </p:cNvPr>
          <p:cNvSpPr txBox="1">
            <a:spLocks/>
          </p:cNvSpPr>
          <p:nvPr/>
        </p:nvSpPr>
        <p:spPr>
          <a:xfrm>
            <a:off x="1851258" y="3791536"/>
            <a:ext cx="9144000" cy="1095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cs typeface="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741024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823C4A-4289-95EF-86B3-819D9D53ED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982A782E-86B0-60A0-9B90-7B1DDE04B7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0395" y="1330475"/>
            <a:ext cx="10924673" cy="5070325"/>
          </a:xfrm>
        </p:spPr>
        <p:txBody>
          <a:bodyPr/>
          <a:lstStyle/>
          <a:p>
            <a:pPr algn="r" rtl="1"/>
            <a:r>
              <a:rPr lang="fa-IR" dirty="0">
                <a:cs typeface="Titr" panose="00000700000000000000" pitchFamily="2" charset="-78"/>
              </a:rPr>
              <a:t>روش تحقیق:</a:t>
            </a:r>
            <a:endParaRPr lang="en-AU" dirty="0">
              <a:cs typeface="Titr" panose="00000700000000000000" pitchFamily="2" charset="-78"/>
            </a:endParaRPr>
          </a:p>
          <a:p>
            <a:endParaRPr lang="en-US" dirty="0">
              <a:cs typeface="Titr" panose="00000700000000000000" pitchFamily="2" charset="-78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E97F5FB7-3702-2A55-D011-027F0BAE039C}"/>
              </a:ext>
            </a:extLst>
          </p:cNvPr>
          <p:cNvSpPr txBox="1">
            <a:spLocks/>
          </p:cNvSpPr>
          <p:nvPr/>
        </p:nvSpPr>
        <p:spPr>
          <a:xfrm>
            <a:off x="1851258" y="3791536"/>
            <a:ext cx="9144000" cy="1095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cs typeface="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614553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823C4A-4289-95EF-86B3-819D9D53ED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982A782E-86B0-60A0-9B90-7B1DDE04B7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0395" y="1330475"/>
            <a:ext cx="10924673" cy="5070325"/>
          </a:xfrm>
        </p:spPr>
        <p:txBody>
          <a:bodyPr/>
          <a:lstStyle/>
          <a:p>
            <a:pPr algn="r" rtl="1"/>
            <a:r>
              <a:rPr lang="fa-IR" dirty="0">
                <a:cs typeface="Titr" panose="00000700000000000000" pitchFamily="2" charset="-78"/>
              </a:rPr>
              <a:t>یافته ها:</a:t>
            </a:r>
          </a:p>
          <a:p>
            <a:pPr algn="r" rtl="1"/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/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/>
            <a:endParaRPr lang="en-AU" dirty="0">
              <a:cs typeface="Titr" panose="00000700000000000000" pitchFamily="2" charset="-78"/>
            </a:endParaRPr>
          </a:p>
          <a:p>
            <a:endParaRPr lang="en-US" dirty="0">
              <a:cs typeface="Titr" panose="00000700000000000000" pitchFamily="2" charset="-78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E97F5FB7-3702-2A55-D011-027F0BAE039C}"/>
              </a:ext>
            </a:extLst>
          </p:cNvPr>
          <p:cNvSpPr txBox="1">
            <a:spLocks/>
          </p:cNvSpPr>
          <p:nvPr/>
        </p:nvSpPr>
        <p:spPr>
          <a:xfrm>
            <a:off x="1851258" y="3791536"/>
            <a:ext cx="9144000" cy="1095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cs typeface="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713825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823C4A-4289-95EF-86B3-819D9D53ED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982A782E-86B0-60A0-9B90-7B1DDE04B7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0395" y="1330475"/>
            <a:ext cx="10924673" cy="5070325"/>
          </a:xfrm>
        </p:spPr>
        <p:txBody>
          <a:bodyPr/>
          <a:lstStyle/>
          <a:p>
            <a:pPr algn="r" rtl="1"/>
            <a:r>
              <a:rPr lang="fa-IR" dirty="0">
                <a:cs typeface="Titr" panose="00000700000000000000" pitchFamily="2" charset="-78"/>
              </a:rPr>
              <a:t>بحث و نتیجه گیری:</a:t>
            </a:r>
            <a:endParaRPr lang="en-AU" dirty="0">
              <a:cs typeface="Titr" panose="00000700000000000000" pitchFamily="2" charset="-78"/>
            </a:endParaRPr>
          </a:p>
          <a:p>
            <a:endParaRPr lang="en-US" dirty="0">
              <a:cs typeface="Titr" panose="00000700000000000000" pitchFamily="2" charset="-78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E97F5FB7-3702-2A55-D011-027F0BAE039C}"/>
              </a:ext>
            </a:extLst>
          </p:cNvPr>
          <p:cNvSpPr txBox="1">
            <a:spLocks/>
          </p:cNvSpPr>
          <p:nvPr/>
        </p:nvSpPr>
        <p:spPr>
          <a:xfrm>
            <a:off x="1851258" y="3791536"/>
            <a:ext cx="9144000" cy="1095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cs typeface="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416389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05CA29A-93FD-7F29-B14E-89FDC3B116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FDC54C-C83E-B1CE-DCC6-53BB2AEE84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2A951B1-B798-BCB9-6D91-BD7251E6DFDA}"/>
              </a:ext>
            </a:extLst>
          </p:cNvPr>
          <p:cNvSpPr txBox="1"/>
          <p:nvPr/>
        </p:nvSpPr>
        <p:spPr>
          <a:xfrm>
            <a:off x="724619" y="1613140"/>
            <a:ext cx="10955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dirty="0"/>
              <a:t>منابع: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7719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126</Words>
  <Application>Microsoft Office PowerPoint</Application>
  <PresentationFormat>Widescreen</PresentationFormat>
  <Paragraphs>21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saberi</dc:creator>
  <cp:lastModifiedBy>saberi</cp:lastModifiedBy>
  <cp:revision>6</cp:revision>
  <dcterms:created xsi:type="dcterms:W3CDTF">2025-02-14T06:59:36Z</dcterms:created>
  <dcterms:modified xsi:type="dcterms:W3CDTF">2025-02-15T11:14:08Z</dcterms:modified>
</cp:coreProperties>
</file>