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12A0-0EE7-D3D3-7823-D8CE473FA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B136B-F5AD-B4DD-A3A9-BF01BC47C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89AE1-161C-F306-6ED6-AB86A087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BCF5-5146-3C56-78FE-98621CBE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B7361-8ED6-AC31-9332-ACA8B8DD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8A80-B7EC-5CF6-7A1C-7376FE1F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E4713-88ED-8048-1107-A921CA04A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86A6B-FB9D-0277-7CD6-A03B3617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53DF-37DB-EC91-4CB2-9C8298BE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881CD-33EE-F59A-8C72-CCECE268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7BA81-3389-39E9-D45C-B72EAB731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3D8EA-09DB-32CC-4B92-065FD5979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97A7-6FED-EE60-B3BD-8818CC9F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707A8-CF6B-44D6-1BFF-41018432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7B57-08DE-A814-3995-A6204DDA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EBA9-D686-64CA-48E6-09B162FC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2167-F6ED-372C-5E69-42BCEA530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1F64-F5E2-5C9C-6982-BAA6DF28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B57C-955B-9A1C-83E5-E2633646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E848-8A33-A6DC-BBD2-C8B8B1F1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7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97D9-2ED5-57C4-0588-A84C825A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483BA-C5B5-1153-086C-816DA712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D0B7E-022F-6A35-0BA3-4F0EBCD6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04806-C576-78BD-E20F-5064415E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8504-5D88-FC35-C516-425C8CC8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B5CA-DA37-D842-0C08-0ADC6AD8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3CEF-21D7-0B3A-87D2-87A5920BF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76C81-0465-BEAB-4381-6CCFF901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154FC-F0DD-A76B-87D9-FD9C12C2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7D207-16D7-22E8-C235-2810FF2E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A41E5-8B26-F52C-F99D-93E7566C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AA58-B93F-94B9-D6DC-71D4E79B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1AEE-CA7C-B951-709A-5AA4BB75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3DBA8-CE1D-32EF-B377-6929D8F03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BFD7F-BFB3-4145-8431-B72063719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FD54B-1E90-9AA4-2640-55169ED02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CB488-2FF5-F0D0-C5C9-1453F5AE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17823-9D89-D3A4-5960-1D4BBFA1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D885C-8576-DFFD-8DE3-71627C10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3E06-64AA-320E-C246-255838DD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4D8DD-CB1C-79F3-2297-B76070D3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AE838-530A-62C0-4AFF-25CBBC64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15CD5-2084-B944-B2E2-CD91E023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A2DA0-B37A-A9BC-4F5A-38FA9D3E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F9531-4FBC-6081-3BEE-414522ED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C8462-56F5-9036-44D3-DF98DEDC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CBAC-3419-CB88-6DAF-26E60125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0D2A9-B90A-6FE2-0F7D-CB4475E8D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10C38-4A32-C0FB-9F85-3954FB41D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BEEEC-14FA-92E5-0710-ACF3D00C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30A73-19F9-FE68-905D-FC3090C9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E632D-8BE6-1604-E08A-78A89BDD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41D2-1CA6-346E-01B8-EAEBF5B5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553DE-82E6-92B4-A48D-49E150D75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9CC4E-F460-3546-4324-E5C75CC1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8A2AB-69CB-56DE-C760-4AE15DBD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932F0-6EC5-5E71-9D99-23C17553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C34B-CB50-5C62-FCE4-CD7E1A34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22CC6-DFEC-DD6C-71D0-80D012B3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F5AC0-8E4F-205B-6E11-F483C9FAE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2F674-55AA-F313-313F-FCF97028F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E9F9-DEBA-4FED-BEEE-2799B8292E4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421F-5E16-9881-899D-5C3C11B24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2F82-DC28-5D14-06B4-0918220B1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39D1-E742-43C4-A36B-E218EACC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B30C-A9C5-CEA9-9C7F-07F0AC204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4644F-ED99-EE67-8B7A-521EAAE3C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20160-9334-B312-A5D4-1ABFE0DA4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7C8101-3981-E88D-1CE2-BF0D1E0939DA}"/>
              </a:ext>
            </a:extLst>
          </p:cNvPr>
          <p:cNvSpPr/>
          <p:nvPr/>
        </p:nvSpPr>
        <p:spPr>
          <a:xfrm>
            <a:off x="668528" y="1132841"/>
            <a:ext cx="10525759" cy="4846320"/>
          </a:xfrm>
          <a:prstGeom prst="roundRect">
            <a:avLst>
              <a:gd name="adj" fmla="val 6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8E7DF-8112-16B4-E163-3B96CB2F0A2F}"/>
              </a:ext>
            </a:extLst>
          </p:cNvPr>
          <p:cNvSpPr txBox="1"/>
          <p:nvPr/>
        </p:nvSpPr>
        <p:spPr>
          <a:xfrm>
            <a:off x="1391411" y="1670289"/>
            <a:ext cx="90799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cs typeface="Titr" panose="00000700000000000000" pitchFamily="2" charset="-78"/>
              </a:rPr>
              <a:t>توضیحات: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اسلاید ها به طور کلی در مجموع 25 خط شوند.(شامل رفرنس ها هم میباشد.)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 فونت </a:t>
            </a:r>
            <a:r>
              <a:rPr lang="en-US" sz="2000" dirty="0">
                <a:cs typeface="Titr" panose="00000700000000000000" pitchFamily="2" charset="-78"/>
              </a:rPr>
              <a:t>TIMES NEW ROMAN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سایز 25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تعداد رفرنس ها حداکثر 5 رفرنس انتخاب شوند.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واژگان کلیدی و چکیده در پاور نباشند.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متن مقاله نباید کپی پیست شود و در پاور قرار گیرد باید به صورت خلاصه و واضح نوشته شود.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Titr" panose="00000700000000000000" pitchFamily="2" charset="-78"/>
              </a:rPr>
              <a:t>فرمت اماده کردن جهت ارائه پوستر و سخنرانی یکسان 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000" dirty="0">
              <a:cs typeface="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Titr" panose="00000700000000000000" pitchFamily="2" charset="-78"/>
              </a:rPr>
              <a:t>توجه : پس از اماده کردن فایل پاور طبق فرمت بالا این صفحه پاک گردد.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cs typeface="Titr" panose="00000700000000000000" pitchFamily="2" charset="-78"/>
              </a:rPr>
              <a:t>توجه: بعد از تکمیل این پاور در </a:t>
            </a:r>
            <a:r>
              <a:rPr lang="fa-IR" sz="2000" b="1">
                <a:cs typeface="Titr" panose="00000700000000000000" pitchFamily="2" charset="-78"/>
              </a:rPr>
              <a:t>سایت همایش بارگزاری </a:t>
            </a:r>
            <a:r>
              <a:rPr lang="fa-IR" sz="2000" b="1" dirty="0">
                <a:cs typeface="Titr" panose="00000700000000000000" pitchFamily="2" charset="-78"/>
              </a:rPr>
              <a:t>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800" b="1" dirty="0">
              <a:cs typeface="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800" dirty="0">
              <a:cs typeface="Titr" panose="000007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3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E1ED-4615-D684-AB4F-BE7C6D5A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F888-5D10-5445-D189-267955B3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3AF81-DDFF-E26F-529B-ED3843BA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99FFC-C390-96A6-05CC-3D23D2FFD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96" y="1005630"/>
            <a:ext cx="10522608" cy="484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D5018-EEED-1CCB-721C-53EBD46E716F}"/>
              </a:ext>
            </a:extLst>
          </p:cNvPr>
          <p:cNvSpPr txBox="1"/>
          <p:nvPr/>
        </p:nvSpPr>
        <p:spPr>
          <a:xfrm>
            <a:off x="3951732" y="1690688"/>
            <a:ext cx="42885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</a:t>
            </a:r>
          </a:p>
        </p:txBody>
      </p:sp>
    </p:spTree>
    <p:extLst>
      <p:ext uri="{BB962C8B-B14F-4D97-AF65-F5344CB8AC3E}">
        <p14:creationId xmlns:p14="http://schemas.microsoft.com/office/powerpoint/2010/main" val="366753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773C-3306-30D1-B77E-A46551FC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3E8E-6EC8-CD12-CB62-AC35328C1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1A263-053C-9A74-A85E-8112ED09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6CDDC-539F-CD25-075A-D1E2F8CB224D}"/>
              </a:ext>
            </a:extLst>
          </p:cNvPr>
          <p:cNvSpPr txBox="1"/>
          <p:nvPr/>
        </p:nvSpPr>
        <p:spPr>
          <a:xfrm>
            <a:off x="1316736" y="1690688"/>
            <a:ext cx="94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cs typeface="B Titr" panose="00000700000000000000" pitchFamily="2" charset="-78"/>
              </a:rPr>
              <a:t>Introduction: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8D8A-7202-4FF3-DA63-1E14CA01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769E-4563-7D62-D04C-2A56109C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3B6BC-42D6-DC75-35B7-00A59687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AF7F0-F9FF-6ED0-A9EC-F5665F0B903B}"/>
              </a:ext>
            </a:extLst>
          </p:cNvPr>
          <p:cNvSpPr txBox="1"/>
          <p:nvPr/>
        </p:nvSpPr>
        <p:spPr>
          <a:xfrm>
            <a:off x="1106424" y="1690688"/>
            <a:ext cx="978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cs typeface="B Titr" panose="00000700000000000000" pitchFamily="2" charset="-78"/>
              </a:rPr>
              <a:t>Methods: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5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0532-8904-EF81-8292-A1EFBFD0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A16DB-C205-77D0-2783-1A0C2F1D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3C822-A7FC-DD58-3042-A9D1BE70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D4214-5001-8C9B-15A0-9A79691FF3BB}"/>
              </a:ext>
            </a:extLst>
          </p:cNvPr>
          <p:cNvSpPr txBox="1"/>
          <p:nvPr/>
        </p:nvSpPr>
        <p:spPr>
          <a:xfrm>
            <a:off x="1243584" y="1690688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cs typeface="B Titr" panose="00000700000000000000" pitchFamily="2" charset="-78"/>
              </a:rPr>
              <a:t>Result:</a:t>
            </a:r>
            <a:endParaRPr lang="fa-IR" sz="1800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1E68-FECB-8F4F-6D38-5433FB06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EC92-49B8-57D5-7E60-3C867FFB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A21A-A430-1707-95B0-42DC0BF7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3CC5A-A88A-3009-46B2-3B2344564B2F}"/>
              </a:ext>
            </a:extLst>
          </p:cNvPr>
          <p:cNvSpPr txBox="1"/>
          <p:nvPr/>
        </p:nvSpPr>
        <p:spPr>
          <a:xfrm>
            <a:off x="1115568" y="1536192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Discussion &amp; Conclusion</a:t>
            </a:r>
            <a:r>
              <a:rPr lang="en-US" sz="1800" b="1" dirty="0">
                <a:cs typeface="B Titr" panose="00000700000000000000" pitchFamily="2" charset="-78"/>
              </a:rPr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4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41CB-FD3A-22B2-6C65-A362D6A4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60EE-D46B-BFF3-53B5-00805AD62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6C435-FBA8-0F08-2131-FB5DB557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E072F-3ECC-13CB-7C34-49F3D6AF095B}"/>
              </a:ext>
            </a:extLst>
          </p:cNvPr>
          <p:cNvSpPr txBox="1"/>
          <p:nvPr/>
        </p:nvSpPr>
        <p:spPr>
          <a:xfrm>
            <a:off x="838200" y="1690688"/>
            <a:ext cx="1001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2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121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sh</dc:creator>
  <cp:lastModifiedBy>saberi</cp:lastModifiedBy>
  <cp:revision>7</cp:revision>
  <dcterms:created xsi:type="dcterms:W3CDTF">2025-01-30T16:22:54Z</dcterms:created>
  <dcterms:modified xsi:type="dcterms:W3CDTF">2025-02-15T11:13:03Z</dcterms:modified>
</cp:coreProperties>
</file>