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19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C2F97-BE36-401C-B918-DB617092CCCC}" type="datetimeFigureOut">
              <a:rPr lang="fa-IR" smtClean="0"/>
              <a:t>24/05/1446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D58-D50A-4950-B486-FF0833D46F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598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C2F97-BE36-401C-B918-DB617092CCCC}" type="datetimeFigureOut">
              <a:rPr lang="fa-IR" smtClean="0"/>
              <a:t>24/05/1446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D58-D50A-4950-B486-FF0833D46F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900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C2F97-BE36-401C-B918-DB617092CCCC}" type="datetimeFigureOut">
              <a:rPr lang="fa-IR" smtClean="0"/>
              <a:t>24/05/1446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D58-D50A-4950-B486-FF0833D46F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667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C2F97-BE36-401C-B918-DB617092CCCC}" type="datetimeFigureOut">
              <a:rPr lang="fa-IR" smtClean="0"/>
              <a:t>24/05/1446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D58-D50A-4950-B486-FF0833D46F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4159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C2F97-BE36-401C-B918-DB617092CCCC}" type="datetimeFigureOut">
              <a:rPr lang="fa-IR" smtClean="0"/>
              <a:t>24/05/1446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D58-D50A-4950-B486-FF0833D46F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99596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C2F97-BE36-401C-B918-DB617092CCCC}" type="datetimeFigureOut">
              <a:rPr lang="fa-IR" smtClean="0"/>
              <a:t>24/05/1446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D58-D50A-4950-B486-FF0833D46F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5164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C2F97-BE36-401C-B918-DB617092CCCC}" type="datetimeFigureOut">
              <a:rPr lang="fa-IR" smtClean="0"/>
              <a:t>24/05/1446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D58-D50A-4950-B486-FF0833D46F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7263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C2F97-BE36-401C-B918-DB617092CCCC}" type="datetimeFigureOut">
              <a:rPr lang="fa-IR" smtClean="0"/>
              <a:t>24/05/1446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D58-D50A-4950-B486-FF0833D46F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9350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C2F97-BE36-401C-B918-DB617092CCCC}" type="datetimeFigureOut">
              <a:rPr lang="fa-IR" smtClean="0"/>
              <a:t>24/05/1446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D58-D50A-4950-B486-FF0833D46F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308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C2F97-BE36-401C-B918-DB617092CCCC}" type="datetimeFigureOut">
              <a:rPr lang="fa-IR" smtClean="0"/>
              <a:t>24/05/1446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D58-D50A-4950-B486-FF0833D46F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9956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C2F97-BE36-401C-B918-DB617092CCCC}" type="datetimeFigureOut">
              <a:rPr lang="fa-IR" smtClean="0"/>
              <a:t>24/05/1446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CD58-D50A-4950-B486-FF0833D46F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0375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C2F97-BE36-401C-B918-DB617092CCCC}" type="datetimeFigureOut">
              <a:rPr lang="fa-IR" smtClean="0"/>
              <a:t>24/05/1446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BCD58-D50A-4950-B486-FF0833D46F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462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CA7FEBE-55BF-4337-8E35-369B5759B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38400"/>
            <a:ext cx="6110288" cy="795338"/>
          </a:xfrm>
        </p:spPr>
        <p:txBody>
          <a:bodyPr rtlCol="1">
            <a:normAutofit/>
          </a:bodyPr>
          <a:lstStyle/>
          <a:p>
            <a:pPr defTabSz="1058299" fontAlgn="auto">
              <a:spcAft>
                <a:spcPts val="0"/>
              </a:spcAft>
              <a:defRPr/>
            </a:pPr>
            <a:r>
              <a: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عنوان مقاله: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5E4E8B9-7449-4F2A-B6F7-B7A836ABA0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1850" y="3733800"/>
            <a:ext cx="5032375" cy="914400"/>
          </a:xfrm>
        </p:spPr>
        <p:txBody>
          <a:bodyPr/>
          <a:lstStyle/>
          <a:p>
            <a:r>
              <a:rPr lang="fa-IR" altLang="en-US" sz="2800" b="1">
                <a:cs typeface="B Mitra" panose="00000400000000000000" pitchFamily="2" charset="-78"/>
              </a:rPr>
              <a:t>نام و عنوان نويسندگان: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F446E5E-1930-42A1-B563-F58DAC8332FF}"/>
              </a:ext>
            </a:extLst>
          </p:cNvPr>
          <p:cNvSpPr txBox="1">
            <a:spLocks/>
          </p:cNvSpPr>
          <p:nvPr/>
        </p:nvSpPr>
        <p:spPr bwMode="auto">
          <a:xfrm>
            <a:off x="2133600" y="4881563"/>
            <a:ext cx="5030788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403" tIns="11201" rIns="22403" bIns="1120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a-IR" altLang="en-US" b="1">
                <a:cs typeface="B Mitra" panose="00000400000000000000" pitchFamily="2" charset="-78"/>
              </a:rPr>
              <a:t>ارائه</a:t>
            </a:r>
            <a:r>
              <a:rPr lang="en-US" altLang="en-US" b="1">
                <a:cs typeface="B Mitra" panose="00000400000000000000" pitchFamily="2" charset="-78"/>
              </a:rPr>
              <a:t> </a:t>
            </a:r>
            <a:r>
              <a:rPr lang="fa-IR" altLang="en-US" b="1">
                <a:cs typeface="B Mitra" panose="00000400000000000000" pitchFamily="2" charset="-78"/>
              </a:rPr>
              <a:t>‌دهنده: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ED117C-8F25-8C9E-078A-1F7997B03A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18" y="22451"/>
            <a:ext cx="8380763" cy="161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47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CA0F96-1123-4D03-9031-6073EBE870E5}"/>
              </a:ext>
            </a:extLst>
          </p:cNvPr>
          <p:cNvSpPr txBox="1"/>
          <p:nvPr/>
        </p:nvSpPr>
        <p:spPr>
          <a:xfrm>
            <a:off x="347730" y="2260242"/>
            <a:ext cx="8293994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defTabSz="1058299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800" dirty="0">
                <a:cs typeface="B Mitra" panose="00000400000000000000" pitchFamily="2" charset="-78"/>
              </a:rPr>
              <a:t>راهنمای ارائه شفاهی مقالات براي نويسندگان پذیرفته شده:</a:t>
            </a:r>
          </a:p>
          <a:p>
            <a:pPr marL="285750" indent="-285750" algn="justLow" defTabSz="1058299" rtl="1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sz="1800" dirty="0">
              <a:cs typeface="B Mitra" panose="00000400000000000000" pitchFamily="2" charset="-78"/>
            </a:endParaRPr>
          </a:p>
          <a:p>
            <a:pPr algn="justLow" defTabSz="1058299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800" dirty="0">
                <a:cs typeface="B Mitra" panose="00000400000000000000" pitchFamily="2" charset="-78"/>
              </a:rPr>
              <a:t>احتراماً از حضور مؤلفین محترمی که مقاله آنها در دومین همایش بازاندیشی در چشم اندازهای بوم‌های بیابانی چالش‌ها و فرصت‌های کالبدی، انسانی و اقلیمی، مورد پذیرش جهت ارائه به صورت شفاهی قرار گرفته است، دعوت می‌شود که به منظور حفظ نظم در ارائه مقالات به نکات ذیل توجه نمایید:</a:t>
            </a:r>
          </a:p>
          <a:p>
            <a:pPr marL="285750" indent="-285750" algn="justLow" defTabSz="1058299" rtl="1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sz="1800" dirty="0">
              <a:cs typeface="B Mitra" panose="00000400000000000000" pitchFamily="2" charset="-78"/>
            </a:endParaRPr>
          </a:p>
          <a:p>
            <a:pPr marL="342900" indent="-342900" algn="justLow" defTabSz="1058299" rtl="1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a-IR" sz="1800" dirty="0">
                <a:cs typeface="B Mitra" panose="00000400000000000000" pitchFamily="2" charset="-78"/>
              </a:rPr>
              <a:t>حداکثر زمان ارائه مقالات 15 دقیقه است. </a:t>
            </a:r>
          </a:p>
          <a:p>
            <a:pPr marL="285750" indent="-285750" algn="justLow" defTabSz="1058299" rtl="1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sz="1800" dirty="0">
              <a:cs typeface="B Mitra" panose="00000400000000000000" pitchFamily="2" charset="-78"/>
            </a:endParaRPr>
          </a:p>
          <a:p>
            <a:pPr marL="342900" indent="-342900" algn="justLow" defTabSz="1058299" rtl="1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a-IR" sz="1800" dirty="0">
                <a:cs typeface="B Mitra" panose="00000400000000000000" pitchFamily="2" charset="-78"/>
              </a:rPr>
              <a:t>به منظور ارائه شفاهي مقاله، نويسندگان محترم باید فایل پاورپوینت ۲۰۰۳ و ۲۰۰۷ و 2010 (فرمت‌های .</a:t>
            </a:r>
            <a:r>
              <a:rPr lang="en-US" sz="1800" dirty="0">
                <a:cs typeface="B Mitra" panose="00000400000000000000" pitchFamily="2" charset="-78"/>
              </a:rPr>
              <a:t>ppt</a:t>
            </a:r>
            <a:r>
              <a:rPr lang="fa-IR" sz="1800" dirty="0">
                <a:cs typeface="B Mitra" panose="00000400000000000000" pitchFamily="2" charset="-78"/>
              </a:rPr>
              <a:t>، </a:t>
            </a:r>
            <a:r>
              <a:rPr lang="en-US" sz="1800" dirty="0">
                <a:cs typeface="B Mitra" panose="00000400000000000000" pitchFamily="2" charset="-78"/>
              </a:rPr>
              <a:t>.pptx</a:t>
            </a:r>
            <a:r>
              <a:rPr lang="fa-IR" sz="1800" dirty="0">
                <a:cs typeface="B Mitra" panose="00000400000000000000" pitchFamily="2" charset="-78"/>
              </a:rPr>
              <a:t> یا </a:t>
            </a:r>
            <a:r>
              <a:rPr lang="en-US" sz="1800" dirty="0" err="1">
                <a:cs typeface="B Mitra" panose="00000400000000000000" pitchFamily="2" charset="-78"/>
              </a:rPr>
              <a:t>pps</a:t>
            </a:r>
            <a:r>
              <a:rPr lang="fa-IR" sz="1800" dirty="0">
                <a:cs typeface="B Mitra" panose="00000400000000000000" pitchFamily="2" charset="-78"/>
              </a:rPr>
              <a:t>) در روز برگزاری کنفرانس بر روی سی‌دی به همراه داشته باشند. در تهیه این فایل دقت فرمایید که از فونت‌ میترا، سایزها و رنگ‌هایی استفاده نمایید که متن ها، شکل ها و جدول ها کاملاً خوانا باشند. </a:t>
            </a:r>
          </a:p>
          <a:p>
            <a:pPr marL="285750" indent="-285750" algn="justLow" defTabSz="1058299" rtl="1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fa-IR" sz="1800" dirty="0">
              <a:cs typeface="B Mitra" panose="00000400000000000000" pitchFamily="2" charset="-78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fa-IR" dirty="0">
              <a:cs typeface="B Mitra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5714EB-4E2A-157F-86F6-E8D6CA6D2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18" y="166786"/>
            <a:ext cx="8380763" cy="161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422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982EB7-6268-4BC9-990E-99A2E8AF0E20}"/>
              </a:ext>
            </a:extLst>
          </p:cNvPr>
          <p:cNvSpPr txBox="1"/>
          <p:nvPr/>
        </p:nvSpPr>
        <p:spPr>
          <a:xfrm>
            <a:off x="920839" y="2234485"/>
            <a:ext cx="7437550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 rtl="1"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a-IR" altLang="en-US" sz="1800" dirty="0">
                <a:latin typeface="B Nazanin" pitchFamily="2" charset="-78"/>
                <a:cs typeface="B Mitra" panose="00000400000000000000" pitchFamily="2" charset="-78"/>
              </a:rPr>
              <a:t>ارائه شفاهی مقالات لزوماً طبق برنامه زمانبندی انجام مي پذيرد و گواهی ارائه مقاله در همایش منحصراً برای مولفینی صادر می‌گردد که در زمان مشخص شده برای ارائه مقاله در اتاق مجازی حضور داشته باشند. </a:t>
            </a:r>
          </a:p>
          <a:p>
            <a:pPr marL="342900" indent="-342900" algn="just" rtl="1"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n-US" altLang="en-US" sz="1800" dirty="0">
              <a:latin typeface="B Nazanin" pitchFamily="2" charset="-78"/>
              <a:cs typeface="B Mitra" panose="00000400000000000000" pitchFamily="2" charset="-78"/>
            </a:endParaRPr>
          </a:p>
          <a:p>
            <a:pPr marL="342900" indent="-342900" algn="just" rtl="1"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a-IR" altLang="en-US" sz="1800" dirty="0">
                <a:latin typeface="B Nazanin" pitchFamily="2" charset="-78"/>
                <a:cs typeface="B Mitra" panose="00000400000000000000" pitchFamily="2" charset="-78"/>
              </a:rPr>
              <a:t>فایل پی دی اف نهایی خود را به ایمیل ذکر شده در اخبار همایش ارسال فرمایید.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fa-IR" dirty="0">
              <a:cs typeface="B Mitra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A3AB46-26B0-478B-24FD-FE1497D26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63" y="-73845"/>
            <a:ext cx="8380763" cy="161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592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201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 Nazanin</vt:lpstr>
      <vt:lpstr>Calibri</vt:lpstr>
      <vt:lpstr>Calibri Light</vt:lpstr>
      <vt:lpstr>Wingdings</vt:lpstr>
      <vt:lpstr>Office Theme</vt:lpstr>
      <vt:lpstr>عنوان مقاله: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مقاله:</dc:title>
  <dc:creator>YASIN</dc:creator>
  <cp:lastModifiedBy>saberi</cp:lastModifiedBy>
  <cp:revision>6</cp:revision>
  <dcterms:created xsi:type="dcterms:W3CDTF">2024-02-18T19:33:25Z</dcterms:created>
  <dcterms:modified xsi:type="dcterms:W3CDTF">2024-11-25T08:42:46Z</dcterms:modified>
</cp:coreProperties>
</file>